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57" r:id="rId4"/>
    <p:sldId id="258" r:id="rId5"/>
    <p:sldId id="260" r:id="rId6"/>
    <p:sldId id="261" r:id="rId7"/>
    <p:sldId id="263" r:id="rId8"/>
    <p:sldId id="279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4" d="100"/>
          <a:sy n="74" d="100"/>
        </p:scale>
        <p:origin x="-582" y="-3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6508B-3A0B-4D4A-925F-3729F211CE92}" type="datetimeFigureOut">
              <a:rPr lang="en-IN" smtClean="0"/>
              <a:t>22-01-2018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3D647-F2EA-4E8C-9099-635D69807D1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5371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6508B-3A0B-4D4A-925F-3729F211CE92}" type="datetimeFigureOut">
              <a:rPr lang="en-IN" smtClean="0"/>
              <a:t>22-01-2018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3D647-F2EA-4E8C-9099-635D69807D1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11065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6508B-3A0B-4D4A-925F-3729F211CE92}" type="datetimeFigureOut">
              <a:rPr lang="en-IN" smtClean="0"/>
              <a:t>22-01-2018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3D647-F2EA-4E8C-9099-635D69807D1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2104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6508B-3A0B-4D4A-925F-3729F211CE92}" type="datetimeFigureOut">
              <a:rPr lang="en-IN" smtClean="0"/>
              <a:t>22-01-2018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3D647-F2EA-4E8C-9099-635D69807D1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44543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6508B-3A0B-4D4A-925F-3729F211CE92}" type="datetimeFigureOut">
              <a:rPr lang="en-IN" smtClean="0"/>
              <a:t>22-01-2018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3D647-F2EA-4E8C-9099-635D69807D1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8810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6508B-3A0B-4D4A-925F-3729F211CE92}" type="datetimeFigureOut">
              <a:rPr lang="en-IN" smtClean="0"/>
              <a:t>22-01-2018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3D647-F2EA-4E8C-9099-635D69807D1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4353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6508B-3A0B-4D4A-925F-3729F211CE92}" type="datetimeFigureOut">
              <a:rPr lang="en-IN" smtClean="0"/>
              <a:t>22-01-2018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3D647-F2EA-4E8C-9099-635D69807D1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2320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6508B-3A0B-4D4A-925F-3729F211CE92}" type="datetimeFigureOut">
              <a:rPr lang="en-IN" smtClean="0"/>
              <a:t>22-01-2018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3D647-F2EA-4E8C-9099-635D69807D1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9420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6508B-3A0B-4D4A-925F-3729F211CE92}" type="datetimeFigureOut">
              <a:rPr lang="en-IN" smtClean="0"/>
              <a:t>22-01-2018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3D647-F2EA-4E8C-9099-635D69807D1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5377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6508B-3A0B-4D4A-925F-3729F211CE92}" type="datetimeFigureOut">
              <a:rPr lang="en-IN" smtClean="0"/>
              <a:t>22-01-2018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3D647-F2EA-4E8C-9099-635D69807D1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9539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6508B-3A0B-4D4A-925F-3729F211CE92}" type="datetimeFigureOut">
              <a:rPr lang="en-IN" smtClean="0"/>
              <a:t>22-01-2018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3D647-F2EA-4E8C-9099-635D69807D1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3106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6508B-3A0B-4D4A-925F-3729F211CE92}" type="datetimeFigureOut">
              <a:rPr lang="en-IN" smtClean="0"/>
              <a:t>22-01-2018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3D647-F2EA-4E8C-9099-635D69807D1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8547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9301" y="349631"/>
            <a:ext cx="9144000" cy="2387600"/>
          </a:xfrm>
        </p:spPr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Big Data With Hadoop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Submitted By </a:t>
            </a:r>
          </a:p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AKSHAYA D</a:t>
            </a:r>
            <a:endParaRPr lang="en-I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NiiT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TNAGAR </a:t>
            </a:r>
            <a:r>
              <a:rPr lang="en-I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CHENNAI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38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HDFS Block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45" y="1825625"/>
            <a:ext cx="10034110" cy="4351338"/>
          </a:xfrm>
        </p:spPr>
      </p:pic>
    </p:spTree>
    <p:extLst>
      <p:ext uri="{BB962C8B-B14F-4D97-AF65-F5344CB8AC3E}">
        <p14:creationId xmlns:p14="http://schemas.microsoft.com/office/powerpoint/2010/main" val="426926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NameNode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202" y="1825625"/>
            <a:ext cx="9779595" cy="4351338"/>
          </a:xfrm>
        </p:spPr>
      </p:pic>
    </p:spTree>
    <p:extLst>
      <p:ext uri="{BB962C8B-B14F-4D97-AF65-F5344CB8AC3E}">
        <p14:creationId xmlns:p14="http://schemas.microsoft.com/office/powerpoint/2010/main" val="42635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DataNode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99" y="1825625"/>
            <a:ext cx="9938602" cy="4351338"/>
          </a:xfrm>
        </p:spPr>
      </p:pic>
    </p:spTree>
    <p:extLst>
      <p:ext uri="{BB962C8B-B14F-4D97-AF65-F5344CB8AC3E}">
        <p14:creationId xmlns:p14="http://schemas.microsoft.com/office/powerpoint/2010/main" val="418821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Secondary NameNode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864" y="1825625"/>
            <a:ext cx="9970272" cy="4351338"/>
          </a:xfrm>
        </p:spPr>
      </p:pic>
    </p:spTree>
    <p:extLst>
      <p:ext uri="{BB962C8B-B14F-4D97-AF65-F5344CB8AC3E}">
        <p14:creationId xmlns:p14="http://schemas.microsoft.com/office/powerpoint/2010/main" val="105626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Hadoop Distributed File System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25" y="1825625"/>
            <a:ext cx="10023750" cy="4351338"/>
          </a:xfrm>
        </p:spPr>
      </p:pic>
    </p:spTree>
    <p:extLst>
      <p:ext uri="{BB962C8B-B14F-4D97-AF65-F5344CB8AC3E}">
        <p14:creationId xmlns:p14="http://schemas.microsoft.com/office/powerpoint/2010/main" val="216957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YARN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371" y="1825625"/>
            <a:ext cx="9595257" cy="4351338"/>
          </a:xfrm>
        </p:spPr>
      </p:pic>
    </p:spTree>
    <p:extLst>
      <p:ext uri="{BB962C8B-B14F-4D97-AF65-F5344CB8AC3E}">
        <p14:creationId xmlns:p14="http://schemas.microsoft.com/office/powerpoint/2010/main" val="40698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YARN Architecture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945" y="1825625"/>
            <a:ext cx="9774110" cy="4351338"/>
          </a:xfrm>
        </p:spPr>
      </p:pic>
    </p:spTree>
    <p:extLst>
      <p:ext uri="{BB962C8B-B14F-4D97-AF65-F5344CB8AC3E}">
        <p14:creationId xmlns:p14="http://schemas.microsoft.com/office/powerpoint/2010/main" val="223026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YARN Architecture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42" y="1825625"/>
            <a:ext cx="9854716" cy="4351338"/>
          </a:xfrm>
        </p:spPr>
      </p:pic>
    </p:spTree>
    <p:extLst>
      <p:ext uri="{BB962C8B-B14F-4D97-AF65-F5344CB8AC3E}">
        <p14:creationId xmlns:p14="http://schemas.microsoft.com/office/powerpoint/2010/main" val="274876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Hadoop Architecture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599" cy="4588054"/>
          </a:xfrm>
        </p:spPr>
      </p:pic>
    </p:spTree>
    <p:extLst>
      <p:ext uri="{BB962C8B-B14F-4D97-AF65-F5344CB8AC3E}">
        <p14:creationId xmlns:p14="http://schemas.microsoft.com/office/powerpoint/2010/main" val="223485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MapReduce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351338"/>
          </a:xfrm>
        </p:spPr>
      </p:pic>
    </p:spTree>
    <p:extLst>
      <p:ext uri="{BB962C8B-B14F-4D97-AF65-F5344CB8AC3E}">
        <p14:creationId xmlns:p14="http://schemas.microsoft.com/office/powerpoint/2010/main" val="52247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301623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MapReduce Job Workflow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417935" cy="4351338"/>
          </a:xfrm>
        </p:spPr>
      </p:pic>
    </p:spTree>
    <p:extLst>
      <p:ext uri="{BB962C8B-B14F-4D97-AF65-F5344CB8AC3E}">
        <p14:creationId xmlns:p14="http://schemas.microsoft.com/office/powerpoint/2010/main" val="366051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Hadoop Ecosystem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815018"/>
          </a:xfrm>
        </p:spPr>
      </p:pic>
    </p:spTree>
    <p:extLst>
      <p:ext uri="{BB962C8B-B14F-4D97-AF65-F5344CB8AC3E}">
        <p14:creationId xmlns:p14="http://schemas.microsoft.com/office/powerpoint/2010/main" val="134495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Big Data Growth Drivers</a:t>
            </a:r>
          </a:p>
          <a:p>
            <a:r>
              <a:rPr lang="en-I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is Big Data?</a:t>
            </a:r>
          </a:p>
          <a:p>
            <a:r>
              <a:rPr lang="en-I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with Big Data</a:t>
            </a:r>
          </a:p>
          <a:p>
            <a:r>
              <a:rPr lang="en-I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Hadoop-as-a solution</a:t>
            </a:r>
          </a:p>
          <a:p>
            <a:r>
              <a:rPr lang="en-I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is Hadoop</a:t>
            </a:r>
          </a:p>
          <a:p>
            <a:r>
              <a:rPr lang="en-I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HDFS</a:t>
            </a:r>
          </a:p>
          <a:p>
            <a:r>
              <a:rPr lang="en-I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YARN</a:t>
            </a:r>
          </a:p>
          <a:p>
            <a:r>
              <a:rPr lang="en-I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MapReduce</a:t>
            </a:r>
          </a:p>
          <a:p>
            <a:r>
              <a:rPr lang="en-I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Hadoop Ecosystem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8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Big Data Growth Driver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76217"/>
            <a:ext cx="10515600" cy="4514186"/>
          </a:xfrm>
        </p:spPr>
      </p:pic>
    </p:spTree>
    <p:extLst>
      <p:ext uri="{BB962C8B-B14F-4D97-AF65-F5344CB8AC3E}">
        <p14:creationId xmlns:p14="http://schemas.microsoft.com/office/powerpoint/2010/main" val="270719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is Big Data?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52" y="1825624"/>
            <a:ext cx="10596448" cy="4685985"/>
          </a:xfrm>
        </p:spPr>
      </p:pic>
    </p:spTree>
    <p:extLst>
      <p:ext uri="{BB962C8B-B14F-4D97-AF65-F5344CB8AC3E}">
        <p14:creationId xmlns:p14="http://schemas.microsoft.com/office/powerpoint/2010/main" val="301339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with Big Data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38" y="1825625"/>
            <a:ext cx="10018430" cy="4351338"/>
          </a:xfrm>
        </p:spPr>
      </p:pic>
    </p:spTree>
    <p:extLst>
      <p:ext uri="{BB962C8B-B14F-4D97-AF65-F5344CB8AC3E}">
        <p14:creationId xmlns:p14="http://schemas.microsoft.com/office/powerpoint/2010/main" val="18375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Hadoop-as-a Solution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325" y="1825625"/>
            <a:ext cx="9909349" cy="4351338"/>
          </a:xfrm>
        </p:spPr>
      </p:pic>
    </p:spTree>
    <p:extLst>
      <p:ext uri="{BB962C8B-B14F-4D97-AF65-F5344CB8AC3E}">
        <p14:creationId xmlns:p14="http://schemas.microsoft.com/office/powerpoint/2010/main" val="268773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Hadoop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016" y="1825625"/>
            <a:ext cx="9965967" cy="4351338"/>
          </a:xfrm>
        </p:spPr>
      </p:pic>
    </p:spTree>
    <p:extLst>
      <p:ext uri="{BB962C8B-B14F-4D97-AF65-F5344CB8AC3E}">
        <p14:creationId xmlns:p14="http://schemas.microsoft.com/office/powerpoint/2010/main" val="126690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HDFS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523660"/>
          </a:xfrm>
        </p:spPr>
      </p:pic>
    </p:spTree>
    <p:extLst>
      <p:ext uri="{BB962C8B-B14F-4D97-AF65-F5344CB8AC3E}">
        <p14:creationId xmlns:p14="http://schemas.microsoft.com/office/powerpoint/2010/main" val="352591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</TotalTime>
  <Words>77</Words>
  <Application>Microsoft Office PowerPoint</Application>
  <PresentationFormat>Custom</PresentationFormat>
  <Paragraphs>32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Big Data With Hadoop</vt:lpstr>
      <vt:lpstr>PowerPoint Presentation</vt:lpstr>
      <vt:lpstr>Agenda</vt:lpstr>
      <vt:lpstr>Big Data Growth Driver</vt:lpstr>
      <vt:lpstr>What is Big Data?</vt:lpstr>
      <vt:lpstr>Problems with Big Data</vt:lpstr>
      <vt:lpstr>Hadoop-as-a Solution</vt:lpstr>
      <vt:lpstr>Hadoop</vt:lpstr>
      <vt:lpstr>HDFS</vt:lpstr>
      <vt:lpstr>HDFS Block</vt:lpstr>
      <vt:lpstr>NameNode</vt:lpstr>
      <vt:lpstr>DataNode</vt:lpstr>
      <vt:lpstr>Secondary NameNode</vt:lpstr>
      <vt:lpstr>Hadoop Distributed File System</vt:lpstr>
      <vt:lpstr>YARN</vt:lpstr>
      <vt:lpstr>YARN Architecture</vt:lpstr>
      <vt:lpstr>YARN Architecture</vt:lpstr>
      <vt:lpstr>Hadoop Architecture</vt:lpstr>
      <vt:lpstr>MapReduce</vt:lpstr>
      <vt:lpstr>MapReduce Job Workflow</vt:lpstr>
      <vt:lpstr>Hadoop Ecosystem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With Hadoop</dc:title>
  <dc:creator>Windows User</dc:creator>
  <cp:lastModifiedBy>DELL</cp:lastModifiedBy>
  <cp:revision>32</cp:revision>
  <dcterms:created xsi:type="dcterms:W3CDTF">2018-01-04T09:06:53Z</dcterms:created>
  <dcterms:modified xsi:type="dcterms:W3CDTF">2018-01-21T20:30:25Z</dcterms:modified>
</cp:coreProperties>
</file>